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09" r:id="rId2"/>
    <p:sldId id="256" r:id="rId3"/>
    <p:sldId id="310" r:id="rId4"/>
    <p:sldId id="336" r:id="rId5"/>
    <p:sldId id="337" r:id="rId6"/>
    <p:sldId id="332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11" r:id="rId38"/>
    <p:sldId id="312" r:id="rId39"/>
    <p:sldId id="313" r:id="rId40"/>
    <p:sldId id="314" r:id="rId41"/>
    <p:sldId id="315" r:id="rId42"/>
    <p:sldId id="316" r:id="rId43"/>
    <p:sldId id="330" r:id="rId44"/>
    <p:sldId id="331" r:id="rId45"/>
    <p:sldId id="325" r:id="rId46"/>
    <p:sldId id="334" r:id="rId47"/>
    <p:sldId id="262" r:id="rId48"/>
    <p:sldId id="343" r:id="rId49"/>
    <p:sldId id="265" r:id="rId50"/>
    <p:sldId id="266" r:id="rId51"/>
    <p:sldId id="267" r:id="rId52"/>
    <p:sldId id="268" r:id="rId53"/>
    <p:sldId id="335" r:id="rId54"/>
    <p:sldId id="276" r:id="rId55"/>
    <p:sldId id="272" r:id="rId56"/>
    <p:sldId id="341" r:id="rId57"/>
    <p:sldId id="342" r:id="rId58"/>
    <p:sldId id="344" r:id="rId59"/>
    <p:sldId id="338" r:id="rId60"/>
    <p:sldId id="339" r:id="rId61"/>
    <p:sldId id="275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  <a:srgbClr val="FF8001"/>
    <a:srgbClr val="FEB10D"/>
    <a:srgbClr val="E77119"/>
    <a:srgbClr val="3C424E"/>
    <a:srgbClr val="FFFFFF"/>
    <a:srgbClr val="1B11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2" autoAdjust="0"/>
    <p:restoredTop sz="94660"/>
  </p:normalViewPr>
  <p:slideViewPr>
    <p:cSldViewPr snapToGrid="0">
      <p:cViewPr>
        <p:scale>
          <a:sx n="103" d="100"/>
          <a:sy n="103" d="100"/>
        </p:scale>
        <p:origin x="1592" y="13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AA50E-2FB4-4ACB-8970-DEACD61C9145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8D893-0313-4CCE-9B1A-0EAA96819C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089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8D893-0313-4CCE-9B1A-0EAA96819C8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649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8D893-0313-4CCE-9B1A-0EAA96819C8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07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10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4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51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95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3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105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30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609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107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5854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61888-6FD5-4F2B-8EB7-144ACDEB1C22}" type="datetimeFigureOut">
              <a:rPr lang="zh-CN" altLang="en-US" smtClean="0"/>
              <a:t>2022/12/10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4EB360-9EA0-49EA-AF68-C9633841A2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eg"/><Relationship Id="rId7" Type="http://schemas.openxmlformats.org/officeDocument/2006/relationships/image" Target="../media/image66.jp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5.jpeg"/><Relationship Id="rId7" Type="http://schemas.openxmlformats.org/officeDocument/2006/relationships/image" Target="../media/image79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7"/>
            <a:ext cx="12192000" cy="6855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1A71E9-A792-A197-1096-D218F4808A6C}"/>
              </a:ext>
            </a:extLst>
          </p:cNvPr>
          <p:cNvSpPr txBox="1"/>
          <p:nvPr/>
        </p:nvSpPr>
        <p:spPr>
          <a:xfrm>
            <a:off x="4096337" y="4504854"/>
            <a:ext cx="7481943" cy="1015663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CA" sz="6000" b="1" dirty="0">
                <a:solidFill>
                  <a:srgbClr val="F7F7F9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Design</a:t>
            </a:r>
            <a:r>
              <a:rPr lang="zh-CN" altLang="en-US" sz="6000" b="1" dirty="0">
                <a:solidFill>
                  <a:srgbClr val="F7F7F9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 </a:t>
            </a:r>
            <a:r>
              <a:rPr lang="en-CA" sz="6000" b="1" dirty="0">
                <a:solidFill>
                  <a:srgbClr val="F7F7F9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Portfolio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F90751-DB4A-531D-44A9-F170A334CA99}"/>
              </a:ext>
            </a:extLst>
          </p:cNvPr>
          <p:cNvSpPr txBox="1"/>
          <p:nvPr/>
        </p:nvSpPr>
        <p:spPr>
          <a:xfrm>
            <a:off x="4170479" y="5496042"/>
            <a:ext cx="7111241" cy="46166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square" rtlCol="0">
            <a:spAutoFit/>
          </a:bodyPr>
          <a:lstStyle/>
          <a:p>
            <a:r>
              <a:rPr lang="en-CA" sz="2400" b="1" dirty="0">
                <a:solidFill>
                  <a:srgbClr val="F7F7F9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Yingying </a:t>
            </a:r>
            <a:r>
              <a:rPr lang="en-US" sz="2400" b="1" dirty="0">
                <a:solidFill>
                  <a:srgbClr val="F7F7F9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(Judy)</a:t>
            </a:r>
            <a:endParaRPr lang="en-CA" sz="2400" b="1" dirty="0">
              <a:solidFill>
                <a:srgbClr val="F7F7F9"/>
              </a:solidFill>
              <a:latin typeface="Corbel" panose="020B0503020204020204" pitchFamily="34" charset="0"/>
              <a:ea typeface="Apple Color Emoji" pitchFamily="2" charset="0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053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000">
        <p:fade/>
      </p:transition>
    </mc:Choice>
    <mc:Fallback xmlns="">
      <p:transition spd="med" advTm="4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718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6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1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48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14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41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39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rgbClr val="3C42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088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74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39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723183" y="1641208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About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Me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9133" y="2102257"/>
            <a:ext cx="5097421" cy="1167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我</a:t>
            </a:r>
            <a:r>
              <a:rPr lang="zh-CN" altLang="zh-CN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面对看似一团乱的问题能够找到切入点，并且付诸行动</a:t>
            </a:r>
            <a:endParaRPr lang="en-US" altLang="zh-CN" sz="1200" spc="300" dirty="0">
              <a:solidFill>
                <a:schemeClr val="bg2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zh-CN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实实在在去验证自己的想法可行不可行。</a:t>
            </a:r>
            <a:endParaRPr lang="en-US" altLang="zh-CN" sz="1200" spc="300" dirty="0">
              <a:solidFill>
                <a:schemeClr val="bg2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zh-CN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即使失败了</a:t>
            </a:r>
            <a:r>
              <a:rPr lang="zh-CN" altLang="en-US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我</a:t>
            </a:r>
            <a:r>
              <a:rPr lang="zh-CN" altLang="zh-CN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也立马能回血</a:t>
            </a:r>
            <a:r>
              <a:rPr lang="en-US" altLang="zh-CN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~</a:t>
            </a:r>
            <a:r>
              <a:rPr lang="zh-CN" altLang="zh-CN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喜欢尝试各种新鲜的事物。</a:t>
            </a:r>
            <a:endParaRPr lang="en-US" altLang="zh-CN" sz="1200" spc="300" dirty="0">
              <a:solidFill>
                <a:schemeClr val="bg2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dist">
              <a:lnSpc>
                <a:spcPct val="150000"/>
              </a:lnSpc>
            </a:pPr>
            <a:r>
              <a:rPr lang="zh-CN" altLang="en-US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我用自己的努力去获得想要的生活</a:t>
            </a:r>
            <a:r>
              <a:rPr lang="zh-CN" altLang="zh-CN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。 </a:t>
            </a:r>
            <a:endParaRPr lang="zh-CN" altLang="en-US" sz="1200" spc="300" dirty="0">
              <a:solidFill>
                <a:schemeClr val="bg2">
                  <a:lumMod val="5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21760" y="5888656"/>
            <a:ext cx="252663" cy="60158"/>
          </a:xfrm>
          <a:prstGeom prst="rect">
            <a:avLst/>
          </a:prstGeom>
          <a:solidFill>
            <a:srgbClr val="FE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6470679" y="6204983"/>
            <a:ext cx="3243517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Mail</a:t>
            </a:r>
            <a:r>
              <a:rPr lang="zh-CN" altLang="en-US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：</a:t>
            </a:r>
            <a:r>
              <a:rPr lang="en-US" altLang="zh-CN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judyfeng9@gmail.com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473000" y="5852049"/>
            <a:ext cx="2531462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Phone</a:t>
            </a:r>
            <a:r>
              <a:rPr lang="zh-CN" altLang="en-US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：</a:t>
            </a:r>
            <a:r>
              <a:rPr lang="en-US" altLang="zh-CN" sz="1200" spc="300" dirty="0">
                <a:solidFill>
                  <a:schemeClr val="bg2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647-878-2843</a:t>
            </a:r>
          </a:p>
        </p:txBody>
      </p:sp>
      <p:sp>
        <p:nvSpPr>
          <p:cNvPr id="27" name="标题 1"/>
          <p:cNvSpPr txBox="1">
            <a:spLocks/>
          </p:cNvSpPr>
          <p:nvPr/>
        </p:nvSpPr>
        <p:spPr>
          <a:xfrm>
            <a:off x="-303683" y="171659"/>
            <a:ext cx="3093721" cy="7493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个人简介</a:t>
            </a:r>
          </a:p>
        </p:txBody>
      </p:sp>
      <p:sp>
        <p:nvSpPr>
          <p:cNvPr id="31" name="椭圆 30"/>
          <p:cNvSpPr/>
          <p:nvPr/>
        </p:nvSpPr>
        <p:spPr>
          <a:xfrm>
            <a:off x="8073188" y="2647645"/>
            <a:ext cx="144379" cy="144379"/>
          </a:xfrm>
          <a:prstGeom prst="ellipse">
            <a:avLst/>
          </a:prstGeom>
          <a:solidFill>
            <a:srgbClr val="FE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8335161" y="2539737"/>
            <a:ext cx="1568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Centennial College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363416" y="2535168"/>
            <a:ext cx="1691489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200" kern="1500" spc="150" dirty="0">
                <a:solidFill>
                  <a:schemeClr val="bg2">
                    <a:lumMod val="7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2021.05-2022.12</a:t>
            </a:r>
          </a:p>
        </p:txBody>
      </p:sp>
      <p:sp>
        <p:nvSpPr>
          <p:cNvPr id="36" name="矩形 35"/>
          <p:cNvSpPr/>
          <p:nvPr/>
        </p:nvSpPr>
        <p:spPr>
          <a:xfrm rot="5400000" flipV="1">
            <a:off x="6648288" y="4228001"/>
            <a:ext cx="3001542" cy="21600"/>
          </a:xfrm>
          <a:prstGeom prst="rect">
            <a:avLst/>
          </a:prstGeom>
          <a:solidFill>
            <a:srgbClr val="FE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073188" y="3914460"/>
            <a:ext cx="144379" cy="144379"/>
          </a:xfrm>
          <a:prstGeom prst="ellipse">
            <a:avLst/>
          </a:prstGeom>
          <a:solidFill>
            <a:srgbClr val="FE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8335161" y="3869001"/>
            <a:ext cx="1037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Dell (China)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6433222" y="3801983"/>
            <a:ext cx="1691489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200" kern="1500" spc="150" dirty="0">
                <a:solidFill>
                  <a:schemeClr val="bg2">
                    <a:lumMod val="7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2018.10-2020.10</a:t>
            </a:r>
          </a:p>
        </p:txBody>
      </p:sp>
      <p:sp>
        <p:nvSpPr>
          <p:cNvPr id="42" name="矩形 41"/>
          <p:cNvSpPr/>
          <p:nvPr/>
        </p:nvSpPr>
        <p:spPr>
          <a:xfrm>
            <a:off x="8360084" y="4129076"/>
            <a:ext cx="28603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spc="130" dirty="0">
                <a:solidFill>
                  <a:schemeClr val="bg2">
                    <a:lumMod val="7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Account Manager Inside Sales</a:t>
            </a:r>
            <a:endParaRPr lang="zh-CN" altLang="en-US" sz="1200" spc="130" dirty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8073188" y="4863828"/>
            <a:ext cx="144379" cy="144379"/>
          </a:xfrm>
          <a:prstGeom prst="ellipse">
            <a:avLst/>
          </a:prstGeom>
          <a:solidFill>
            <a:srgbClr val="FE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8335161" y="4755920"/>
            <a:ext cx="23169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SHANGHAI MINGGANG LCD,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433222" y="4751351"/>
            <a:ext cx="1691489" cy="3366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1200" kern="1500" spc="150" dirty="0">
                <a:solidFill>
                  <a:schemeClr val="bg2">
                    <a:lumMod val="7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2014.06-2018.08</a:t>
            </a:r>
          </a:p>
        </p:txBody>
      </p:sp>
      <p:sp>
        <p:nvSpPr>
          <p:cNvPr id="46" name="矩形 45"/>
          <p:cNvSpPr/>
          <p:nvPr/>
        </p:nvSpPr>
        <p:spPr>
          <a:xfrm>
            <a:off x="8380837" y="5010032"/>
            <a:ext cx="21107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spc="130" dirty="0">
                <a:solidFill>
                  <a:schemeClr val="bg2">
                    <a:lumMod val="7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User Interface Design</a:t>
            </a:r>
            <a:endParaRPr lang="zh-CN" altLang="en-US" sz="1200" spc="130" dirty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326598" y="1641208"/>
            <a:ext cx="4325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学习工作经历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Education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Professional Experiences</a:t>
            </a:r>
          </a:p>
        </p:txBody>
      </p:sp>
      <p:sp>
        <p:nvSpPr>
          <p:cNvPr id="61" name="矩形 60"/>
          <p:cNvSpPr/>
          <p:nvPr/>
        </p:nvSpPr>
        <p:spPr>
          <a:xfrm>
            <a:off x="8360084" y="2789720"/>
            <a:ext cx="209005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spc="130" dirty="0">
                <a:solidFill>
                  <a:schemeClr val="bg2">
                    <a:lumMod val="7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Software Engineering</a:t>
            </a:r>
            <a:endParaRPr lang="zh-CN" altLang="en-US" sz="1200" spc="130" dirty="0">
              <a:solidFill>
                <a:schemeClr val="bg2">
                  <a:lumMod val="7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821760" y="6140780"/>
            <a:ext cx="417178" cy="4171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spc="-150" dirty="0"/>
          </a:p>
        </p:txBody>
      </p:sp>
      <p:sp>
        <p:nvSpPr>
          <p:cNvPr id="32" name="椭圆 31"/>
          <p:cNvSpPr/>
          <p:nvPr/>
        </p:nvSpPr>
        <p:spPr>
          <a:xfrm>
            <a:off x="1474235" y="6140780"/>
            <a:ext cx="417178" cy="41717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/>
          </a:p>
        </p:txBody>
      </p:sp>
      <p:sp>
        <p:nvSpPr>
          <p:cNvPr id="4" name="文本框 3"/>
          <p:cNvSpPr txBox="1"/>
          <p:nvPr/>
        </p:nvSpPr>
        <p:spPr>
          <a:xfrm>
            <a:off x="835616" y="616393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</a:rPr>
              <a:t>P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126710" y="6140780"/>
            <a:ext cx="417178" cy="417178"/>
          </a:xfrm>
          <a:prstGeom prst="ellipse">
            <a:avLst/>
          </a:prstGeom>
          <a:solidFill>
            <a:srgbClr val="FF8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/>
          </a:p>
        </p:txBody>
      </p:sp>
      <p:sp>
        <p:nvSpPr>
          <p:cNvPr id="47" name="椭圆 46"/>
          <p:cNvSpPr/>
          <p:nvPr/>
        </p:nvSpPr>
        <p:spPr>
          <a:xfrm>
            <a:off x="2777040" y="6137431"/>
            <a:ext cx="417178" cy="417178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/>
          </a:p>
        </p:txBody>
      </p:sp>
      <p:sp>
        <p:nvSpPr>
          <p:cNvPr id="50" name="椭圆 49"/>
          <p:cNvSpPr/>
          <p:nvPr/>
        </p:nvSpPr>
        <p:spPr>
          <a:xfrm>
            <a:off x="3431150" y="6137432"/>
            <a:ext cx="417178" cy="417178"/>
          </a:xfrm>
          <a:prstGeom prst="ellipse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12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955115" y="61695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</a:rPr>
              <a:t>s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1483609" y="615505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</a:rPr>
              <a:t>S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603108" y="616067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</a:rPr>
              <a:t>k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139385" y="6155500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</a:rPr>
              <a:t>A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258884" y="616112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</a:rPr>
              <a:t>i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802312" y="615985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</a:rPr>
              <a:t>A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2921811" y="616547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</a:rPr>
              <a:t>e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439385" y="615347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</a:rPr>
              <a:t>P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3558884" y="615909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pc="300" dirty="0">
                <a:solidFill>
                  <a:schemeClr val="bg1"/>
                </a:solidFill>
              </a:rPr>
              <a:t>r</a:t>
            </a:r>
            <a:endParaRPr lang="zh-CN" altLang="en-US" spc="300" dirty="0">
              <a:solidFill>
                <a:schemeClr val="bg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4073059" y="6310351"/>
            <a:ext cx="101864" cy="101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4174659" y="6310351"/>
            <a:ext cx="101864" cy="101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4276259" y="6310351"/>
            <a:ext cx="101864" cy="101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4377859" y="6310351"/>
            <a:ext cx="101864" cy="10186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16">
            <a:extLst>
              <a:ext uri="{FF2B5EF4-FFF2-40B4-BE49-F238E27FC236}">
                <a16:creationId xmlns:a16="http://schemas.microsoft.com/office/drawing/2014/main" id="{0D8443C5-726C-BD40-9209-45F177042DBE}"/>
              </a:ext>
            </a:extLst>
          </p:cNvPr>
          <p:cNvSpPr txBox="1"/>
          <p:nvPr/>
        </p:nvSpPr>
        <p:spPr>
          <a:xfrm>
            <a:off x="726582" y="3424625"/>
            <a:ext cx="5032197" cy="1997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CA" altLang="zh-CN" sz="1200" spc="3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dobe 黑体 Std R" panose="020B0400000000000000" pitchFamily="34" charset="-122"/>
                <a:cs typeface="Arial" panose="020B0604020202020204" pitchFamily="34" charset="0"/>
              </a:rPr>
              <a:t>I can find an entry point in a seemingly messy problem and put it into action. I always test whether my idea is feasible or not by actions.</a:t>
            </a:r>
          </a:p>
          <a:p>
            <a:pPr>
              <a:lnSpc>
                <a:spcPct val="150000"/>
              </a:lnSpc>
            </a:pPr>
            <a:r>
              <a:rPr lang="en-CA" altLang="zh-CN" sz="1200" spc="3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dobe 黑体 Std R" panose="020B0400000000000000" pitchFamily="34" charset="-122"/>
                <a:cs typeface="Arial" panose="020B0604020202020204" pitchFamily="34" charset="0"/>
              </a:rPr>
              <a:t>Even if I fail, I never lose my faith. I like to try all kinds of new things.</a:t>
            </a:r>
          </a:p>
          <a:p>
            <a:pPr>
              <a:lnSpc>
                <a:spcPct val="150000"/>
              </a:lnSpc>
            </a:pPr>
            <a:r>
              <a:rPr lang="en-CA" altLang="zh-CN" sz="1200" spc="3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dobe 黑体 Std R" panose="020B0400000000000000" pitchFamily="34" charset="-122"/>
                <a:cs typeface="Arial" panose="020B0604020202020204" pitchFamily="34" charset="0"/>
              </a:rPr>
              <a:t>I use my own efforts to get the life that I want.</a:t>
            </a:r>
            <a:endParaRPr lang="zh-CN" altLang="en-US" sz="1200" spc="3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dobe 黑体 Std R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4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rgbClr val="F7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26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81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054686" y="6141492"/>
            <a:ext cx="395786" cy="245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10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4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6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36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72800" y="6018663"/>
            <a:ext cx="655093" cy="545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61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081982" y="6168787"/>
            <a:ext cx="545911" cy="3957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22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B0A219-1FDD-C81D-6A0F-BE9D02FBD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308600" cy="610983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C18DD2-F096-21EA-950C-F9AD60E233E4}"/>
              </a:ext>
            </a:extLst>
          </p:cNvPr>
          <p:cNvSpPr/>
          <p:nvPr/>
        </p:nvSpPr>
        <p:spPr>
          <a:xfrm>
            <a:off x="1099723" y="747958"/>
            <a:ext cx="906191" cy="1771024"/>
          </a:xfrm>
          <a:prstGeom prst="rect">
            <a:avLst/>
          </a:prstGeom>
          <a:solidFill>
            <a:srgbClr val="FE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E4CC25-0C85-510C-C89D-CD82B11ECF98}"/>
              </a:ext>
            </a:extLst>
          </p:cNvPr>
          <p:cNvSpPr/>
          <p:nvPr/>
        </p:nvSpPr>
        <p:spPr>
          <a:xfrm>
            <a:off x="1265022" y="865560"/>
            <a:ext cx="906191" cy="1771024"/>
          </a:xfrm>
          <a:prstGeom prst="rect">
            <a:avLst/>
          </a:prstGeom>
          <a:solidFill>
            <a:srgbClr val="FF8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20A4B-E66B-4C26-B994-0D80263726E6}"/>
              </a:ext>
            </a:extLst>
          </p:cNvPr>
          <p:cNvSpPr txBox="1"/>
          <p:nvPr/>
        </p:nvSpPr>
        <p:spPr>
          <a:xfrm>
            <a:off x="1536870" y="4166193"/>
            <a:ext cx="388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Graphic</a:t>
            </a:r>
            <a:r>
              <a:rPr lang="zh-CN" alt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Design</a:t>
            </a:r>
            <a:endParaRPr lang="en-US" sz="3200" b="1" dirty="0">
              <a:solidFill>
                <a:srgbClr val="FF8001"/>
              </a:solidFill>
              <a:effectLst>
                <a:outerShdw dist="71984" dir="3120000" algn="ctr" rotWithShape="0">
                  <a:schemeClr val="tx1">
                    <a:alpha val="73000"/>
                  </a:schemeClr>
                </a:outerShdw>
              </a:effectLst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58024-5D3C-698C-DB4A-AA043ACCE987}"/>
              </a:ext>
            </a:extLst>
          </p:cNvPr>
          <p:cNvSpPr txBox="1"/>
          <p:nvPr/>
        </p:nvSpPr>
        <p:spPr>
          <a:xfrm>
            <a:off x="1516919" y="2606311"/>
            <a:ext cx="3150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</a:rPr>
              <a:t>APP</a:t>
            </a:r>
            <a:r>
              <a:rPr lang="zh-CN" alt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</a:rPr>
              <a:t> </a:t>
            </a:r>
            <a:r>
              <a:rPr lang="en-US" altLang="zh-CN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</a:rPr>
              <a:t>Design</a:t>
            </a:r>
            <a:endParaRPr lang="en-US" sz="3200" b="1" dirty="0">
              <a:solidFill>
                <a:srgbClr val="FF8001"/>
              </a:solidFill>
              <a:effectLst>
                <a:outerShdw dist="71984" dir="3120000" algn="ctr" rotWithShape="0">
                  <a:schemeClr val="tx1">
                    <a:alpha val="73000"/>
                  </a:schemeClr>
                </a:outerShdw>
              </a:effectLst>
              <a:latin typeface="Corbel" panose="020B05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35BB4-6169-4E16-C6E8-191CD44C7E66}"/>
              </a:ext>
            </a:extLst>
          </p:cNvPr>
          <p:cNvSpPr txBox="1"/>
          <p:nvPr/>
        </p:nvSpPr>
        <p:spPr>
          <a:xfrm>
            <a:off x="1536870" y="3380493"/>
            <a:ext cx="3887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Web</a:t>
            </a:r>
            <a:r>
              <a:rPr lang="zh-CN" alt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Site</a:t>
            </a:r>
            <a:r>
              <a:rPr lang="zh-CN" alt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Design</a:t>
            </a:r>
            <a:endParaRPr lang="en-US" sz="3200" b="1" dirty="0">
              <a:solidFill>
                <a:srgbClr val="FF8001"/>
              </a:solidFill>
              <a:effectLst>
                <a:outerShdw dist="71984" dir="3120000" algn="ctr" rotWithShape="0">
                  <a:schemeClr val="tx1">
                    <a:alpha val="73000"/>
                  </a:schemeClr>
                </a:outerShdw>
              </a:effectLst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BDDF86-174B-C23A-C8E4-D4B048F48262}"/>
              </a:ext>
            </a:extLst>
          </p:cNvPr>
          <p:cNvSpPr txBox="1"/>
          <p:nvPr/>
        </p:nvSpPr>
        <p:spPr>
          <a:xfrm>
            <a:off x="1516919" y="1832129"/>
            <a:ext cx="6209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EB10D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Vid</a:t>
            </a:r>
            <a:r>
              <a:rPr 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eo</a:t>
            </a:r>
            <a:r>
              <a:rPr lang="zh-CN" alt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&amp;</a:t>
            </a:r>
            <a:r>
              <a:rPr lang="zh-CN" alt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Animation</a:t>
            </a:r>
            <a:r>
              <a:rPr lang="zh-CN" alt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Editing</a:t>
            </a:r>
            <a:endParaRPr lang="en-US" sz="3200" b="1" dirty="0">
              <a:solidFill>
                <a:srgbClr val="FF8001"/>
              </a:solidFill>
              <a:effectLst>
                <a:outerShdw dist="71984" dir="3120000" algn="ctr" rotWithShape="0">
                  <a:schemeClr val="tx1">
                    <a:alpha val="73000"/>
                  </a:schemeClr>
                </a:outerShdw>
              </a:effectLst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0941AC-87DE-1381-C141-96F0D3A4D2DC}"/>
              </a:ext>
            </a:extLst>
          </p:cNvPr>
          <p:cNvSpPr txBox="1"/>
          <p:nvPr/>
        </p:nvSpPr>
        <p:spPr>
          <a:xfrm>
            <a:off x="1536870" y="4940375"/>
            <a:ext cx="6209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Commercial</a:t>
            </a:r>
            <a:r>
              <a:rPr lang="zh-CN" altLang="en-US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3200" b="1" dirty="0">
                <a:solidFill>
                  <a:srgbClr val="FF8001"/>
                </a:solidFill>
                <a:effectLst>
                  <a:outerShdw dist="71984" dir="3120000" algn="ctr" rotWithShape="0">
                    <a:schemeClr val="tx1">
                      <a:alpha val="73000"/>
                    </a:schemeClr>
                  </a:outerShdw>
                </a:effectLst>
                <a:latin typeface="Corbel" panose="020B0503020204020204" pitchFamily="34" charset="0"/>
                <a:cs typeface="Calibri" panose="020F0502020204030204" pitchFamily="34" charset="0"/>
              </a:rPr>
              <a:t>Photography</a:t>
            </a:r>
            <a:endParaRPr lang="en-US" sz="3200" b="1" dirty="0">
              <a:solidFill>
                <a:srgbClr val="FF8001"/>
              </a:solidFill>
              <a:effectLst>
                <a:outerShdw dist="71984" dir="3120000" algn="ctr" rotWithShape="0">
                  <a:schemeClr val="tx1">
                    <a:alpha val="73000"/>
                  </a:schemeClr>
                </a:outerShdw>
              </a:effectLst>
              <a:latin typeface="Corbel" panose="020B050302020402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93EA4F-CAC2-AA13-1C65-FF34FA0D47DB}"/>
              </a:ext>
            </a:extLst>
          </p:cNvPr>
          <p:cNvSpPr/>
          <p:nvPr/>
        </p:nvSpPr>
        <p:spPr>
          <a:xfrm rot="3327612">
            <a:off x="1157770" y="5313869"/>
            <a:ext cx="85260" cy="1771024"/>
          </a:xfrm>
          <a:prstGeom prst="rect">
            <a:avLst/>
          </a:prstGeom>
          <a:solidFill>
            <a:srgbClr val="FF8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C4A532-4CCE-0F47-433C-7F3570672115}"/>
              </a:ext>
            </a:extLst>
          </p:cNvPr>
          <p:cNvSpPr/>
          <p:nvPr/>
        </p:nvSpPr>
        <p:spPr>
          <a:xfrm rot="3327612">
            <a:off x="1425780" y="5307235"/>
            <a:ext cx="101368" cy="1771024"/>
          </a:xfrm>
          <a:prstGeom prst="rect">
            <a:avLst/>
          </a:prstGeom>
          <a:solidFill>
            <a:srgbClr val="FE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17">
            <a:extLst>
              <a:ext uri="{FF2B5EF4-FFF2-40B4-BE49-F238E27FC236}">
                <a16:creationId xmlns:a16="http://schemas.microsoft.com/office/drawing/2014/main" id="{637C26C8-4195-5AB4-90E5-E2B3EBB40143}"/>
              </a:ext>
            </a:extLst>
          </p:cNvPr>
          <p:cNvSpPr txBox="1"/>
          <p:nvPr/>
        </p:nvSpPr>
        <p:spPr>
          <a:xfrm>
            <a:off x="1927632" y="660629"/>
            <a:ext cx="2652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300" dirty="0">
                <a:solidFill>
                  <a:srgbClr val="FEB10D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How are you today? :D</a:t>
            </a:r>
            <a:endParaRPr lang="zh-CN" altLang="en-US" sz="1200" spc="300" dirty="0">
              <a:solidFill>
                <a:schemeClr val="bg1">
                  <a:lumMod val="9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28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3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4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3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5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0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3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7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5AD521-EF47-FA69-27EF-C4D4B2745B74}"/>
              </a:ext>
            </a:extLst>
          </p:cNvPr>
          <p:cNvSpPr txBox="1"/>
          <p:nvPr/>
        </p:nvSpPr>
        <p:spPr>
          <a:xfrm>
            <a:off x="1056576" y="3516313"/>
            <a:ext cx="62403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Video &amp; Animation</a:t>
            </a:r>
            <a:r>
              <a:rPr lang="zh-CN" altLang="en-US" sz="6000" b="1" dirty="0">
                <a:solidFill>
                  <a:schemeClr val="bg1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Editing</a:t>
            </a:r>
            <a:endParaRPr lang="en-US" sz="6000" b="1" dirty="0">
              <a:solidFill>
                <a:schemeClr val="bg1"/>
              </a:solidFill>
              <a:latin typeface="Corbel" panose="020B0503020204020204" pitchFamily="34" charset="0"/>
              <a:ea typeface="Apple Color Emoji" pitchFamily="2" charset="0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881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10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4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62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DDC42F-8074-8136-0732-AA4202781C10}"/>
              </a:ext>
            </a:extLst>
          </p:cNvPr>
          <p:cNvSpPr txBox="1"/>
          <p:nvPr/>
        </p:nvSpPr>
        <p:spPr>
          <a:xfrm>
            <a:off x="2062416" y="3900361"/>
            <a:ext cx="5728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Web Design</a:t>
            </a:r>
          </a:p>
        </p:txBody>
      </p:sp>
    </p:spTree>
    <p:extLst>
      <p:ext uri="{BB962C8B-B14F-4D97-AF65-F5344CB8AC3E}">
        <p14:creationId xmlns:p14="http://schemas.microsoft.com/office/powerpoint/2010/main" val="71568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0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19" y="2475276"/>
            <a:ext cx="3546565" cy="20400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49143" y="1771274"/>
            <a:ext cx="2571538" cy="613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200" spc="300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AE</a:t>
            </a:r>
            <a:r>
              <a:rPr lang="zh-CN" altLang="en-US" sz="1200" spc="300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弹跳变形重力等综合展示</a:t>
            </a:r>
            <a:endParaRPr lang="en-CA" altLang="zh-CN" sz="1200" spc="300" dirty="0">
              <a:solidFill>
                <a:srgbClr val="FF800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spc="300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Ae</a:t>
            </a:r>
            <a:r>
              <a:rPr lang="zh-CN" altLang="en-US" sz="1200" spc="300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en-US" altLang="zh-CN" sz="1200" spc="300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Animation</a:t>
            </a:r>
            <a:r>
              <a:rPr lang="zh-CN" altLang="en-US" sz="1200" spc="300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en-US" altLang="zh-CN" sz="1200" spc="300" dirty="0">
              <a:solidFill>
                <a:srgbClr val="FF800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14" y="2484390"/>
            <a:ext cx="5717789" cy="203259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418372" y="1771274"/>
            <a:ext cx="3070071" cy="613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300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多个画面剪切添加元素等综合展示</a:t>
            </a:r>
            <a:endParaRPr lang="en-US" altLang="zh-CN" sz="1200" spc="300" dirty="0">
              <a:solidFill>
                <a:srgbClr val="FF800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spc="300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Video Editing</a:t>
            </a:r>
            <a:endParaRPr lang="zh-CN" altLang="en-US" sz="1200" spc="300" dirty="0">
              <a:solidFill>
                <a:srgbClr val="FF800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2DA5B41-4B5A-57CE-F10E-6CC3F5F7164F}"/>
              </a:ext>
            </a:extLst>
          </p:cNvPr>
          <p:cNvSpPr/>
          <p:nvPr/>
        </p:nvSpPr>
        <p:spPr>
          <a:xfrm rot="3327612">
            <a:off x="1157770" y="5313869"/>
            <a:ext cx="85260" cy="1771024"/>
          </a:xfrm>
          <a:prstGeom prst="rect">
            <a:avLst/>
          </a:prstGeom>
          <a:solidFill>
            <a:srgbClr val="FF8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1F414E-945B-A193-E090-A93AE59FE52C}"/>
              </a:ext>
            </a:extLst>
          </p:cNvPr>
          <p:cNvSpPr/>
          <p:nvPr/>
        </p:nvSpPr>
        <p:spPr>
          <a:xfrm rot="3327612">
            <a:off x="1425780" y="5307235"/>
            <a:ext cx="101368" cy="1771024"/>
          </a:xfrm>
          <a:prstGeom prst="rect">
            <a:avLst/>
          </a:prstGeom>
          <a:solidFill>
            <a:srgbClr val="FE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540F39-1B29-8CAD-AAF8-40066015E05A}"/>
              </a:ext>
            </a:extLst>
          </p:cNvPr>
          <p:cNvSpPr/>
          <p:nvPr/>
        </p:nvSpPr>
        <p:spPr>
          <a:xfrm rot="3327612">
            <a:off x="10095825" y="-335062"/>
            <a:ext cx="85260" cy="1771024"/>
          </a:xfrm>
          <a:prstGeom prst="rect">
            <a:avLst/>
          </a:prstGeom>
          <a:solidFill>
            <a:srgbClr val="FF8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2AB6A0-411B-9CF6-3175-35D80EC5A474}"/>
              </a:ext>
            </a:extLst>
          </p:cNvPr>
          <p:cNvSpPr/>
          <p:nvPr/>
        </p:nvSpPr>
        <p:spPr>
          <a:xfrm rot="3327612">
            <a:off x="10363835" y="-341696"/>
            <a:ext cx="101368" cy="1771024"/>
          </a:xfrm>
          <a:prstGeom prst="rect">
            <a:avLst/>
          </a:prstGeom>
          <a:solidFill>
            <a:srgbClr val="FE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0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9B4998-6544-F0D0-1E1D-05E0D401D017}"/>
              </a:ext>
            </a:extLst>
          </p:cNvPr>
          <p:cNvSpPr txBox="1"/>
          <p:nvPr/>
        </p:nvSpPr>
        <p:spPr>
          <a:xfrm>
            <a:off x="2071560" y="3900361"/>
            <a:ext cx="5728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Graphic Design</a:t>
            </a:r>
          </a:p>
        </p:txBody>
      </p:sp>
    </p:spTree>
    <p:extLst>
      <p:ext uri="{BB962C8B-B14F-4D97-AF65-F5344CB8AC3E}">
        <p14:creationId xmlns:p14="http://schemas.microsoft.com/office/powerpoint/2010/main" val="274669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263" y="4507748"/>
            <a:ext cx="3614055" cy="23502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92" y="0"/>
            <a:ext cx="3722828" cy="23502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355" y="0"/>
            <a:ext cx="3492137" cy="235025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9483" y="2350251"/>
            <a:ext cx="3454838" cy="21574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9357" y="2350251"/>
            <a:ext cx="3492137" cy="215749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9358" y="4509688"/>
            <a:ext cx="3492138" cy="234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28" y="0"/>
            <a:ext cx="2610852" cy="36929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55" y="-2710"/>
            <a:ext cx="2612768" cy="36956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982" y="-2710"/>
            <a:ext cx="2610852" cy="36929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365178" y="689374"/>
            <a:ext cx="630307" cy="30008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rgbClr val="FEB10D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公</a:t>
            </a:r>
            <a:endParaRPr lang="en-US" altLang="zh-CN" spc="300" dirty="0">
              <a:solidFill>
                <a:srgbClr val="FEB10D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rgbClr val="FEB10D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众</a:t>
            </a:r>
            <a:endParaRPr lang="en-US" altLang="zh-CN" spc="300" dirty="0">
              <a:solidFill>
                <a:srgbClr val="FEB10D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rgbClr val="FEB10D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号</a:t>
            </a:r>
            <a:endParaRPr lang="en-US" altLang="zh-CN" spc="300" dirty="0">
              <a:solidFill>
                <a:srgbClr val="FEB10D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rgbClr val="FEB10D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海</a:t>
            </a:r>
            <a:endParaRPr lang="en-US" altLang="zh-CN" spc="300" dirty="0">
              <a:solidFill>
                <a:srgbClr val="FEB10D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rgbClr val="FEB10D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报</a:t>
            </a:r>
            <a:endParaRPr lang="en-US" altLang="zh-CN" spc="300" dirty="0">
              <a:solidFill>
                <a:srgbClr val="FEB10D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rgbClr val="FEB10D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设</a:t>
            </a:r>
            <a:endParaRPr lang="en-US" altLang="zh-CN" spc="300" dirty="0">
              <a:solidFill>
                <a:srgbClr val="FEB10D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pc="300" dirty="0">
                <a:solidFill>
                  <a:srgbClr val="FEB10D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计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" y="0"/>
            <a:ext cx="2608936" cy="369019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814"/>
            <a:ext cx="3772905" cy="26661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470" y="4189936"/>
            <a:ext cx="3775562" cy="266806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438" y="4189936"/>
            <a:ext cx="3775562" cy="26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9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9" y="0"/>
            <a:ext cx="5225141" cy="34660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016" y="3466011"/>
            <a:ext cx="5087984" cy="33919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931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571500"/>
            <a:ext cx="85725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8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12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AE6058-BDA7-7DA4-F733-C6C7FE79D0FF}"/>
              </a:ext>
            </a:extLst>
          </p:cNvPr>
          <p:cNvSpPr txBox="1"/>
          <p:nvPr/>
        </p:nvSpPr>
        <p:spPr>
          <a:xfrm>
            <a:off x="984166" y="3428999"/>
            <a:ext cx="57282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Commercial</a:t>
            </a:r>
            <a:r>
              <a:rPr lang="zh-CN" altLang="en-US" sz="6000" b="1" dirty="0">
                <a:solidFill>
                  <a:schemeClr val="bg1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 </a:t>
            </a:r>
            <a:r>
              <a:rPr lang="en-US" altLang="zh-CN" sz="6000" b="1" dirty="0">
                <a:solidFill>
                  <a:schemeClr val="bg1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Photography</a:t>
            </a:r>
            <a:endParaRPr lang="en-US" sz="6000" b="1" dirty="0">
              <a:solidFill>
                <a:schemeClr val="bg1"/>
              </a:solidFill>
              <a:latin typeface="Corbel" panose="020B0503020204020204" pitchFamily="34" charset="0"/>
              <a:ea typeface="Apple Color Emoji" pitchFamily="2" charset="0"/>
              <a:cs typeface="Baghdad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254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38FB99-5F8E-1B9A-5B6A-8983A4F00E3A}"/>
              </a:ext>
            </a:extLst>
          </p:cNvPr>
          <p:cNvSpPr txBox="1"/>
          <p:nvPr/>
        </p:nvSpPr>
        <p:spPr>
          <a:xfrm>
            <a:off x="1568640" y="3428999"/>
            <a:ext cx="57282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Corbel" panose="020B0503020204020204" pitchFamily="34" charset="0"/>
                <a:ea typeface="Apple Color Emoji" pitchFamily="2" charset="0"/>
                <a:cs typeface="Baghdad" pitchFamily="2" charset="-78"/>
              </a:rPr>
              <a:t>APP Design</a:t>
            </a:r>
          </a:p>
        </p:txBody>
      </p:sp>
    </p:spTree>
    <p:extLst>
      <p:ext uri="{BB962C8B-B14F-4D97-AF65-F5344CB8AC3E}">
        <p14:creationId xmlns:p14="http://schemas.microsoft.com/office/powerpoint/2010/main" val="199148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844" y="3070226"/>
            <a:ext cx="4697156" cy="37877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238" y="-857"/>
            <a:ext cx="6900762" cy="307108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44" y="3070227"/>
            <a:ext cx="2532924" cy="379544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5291237" cy="30702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70227"/>
            <a:ext cx="2525543" cy="379544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46" y="3070227"/>
            <a:ext cx="2532551" cy="37954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47" y="3070226"/>
            <a:ext cx="2525182" cy="378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2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45018" y="3093146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Judy Feng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99998" y="3744604"/>
            <a:ext cx="23920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Phone:647-878-2843</a:t>
            </a:r>
            <a:endParaRPr lang="zh-CN" altLang="en-US" sz="1200" spc="300" dirty="0">
              <a:solidFill>
                <a:schemeClr val="tx1">
                  <a:lumMod val="95000"/>
                  <a:lumOff val="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74241" y="4021603"/>
            <a:ext cx="3243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Mail</a:t>
            </a:r>
            <a:r>
              <a:rPr lang="zh-CN" altLang="en-US" sz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：</a:t>
            </a:r>
            <a:r>
              <a:rPr lang="en-US" altLang="zh-CN" sz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judyfeng9@gmail.com</a:t>
            </a:r>
            <a:endParaRPr lang="zh-CN" altLang="en-US" sz="1200" spc="300" dirty="0">
              <a:solidFill>
                <a:schemeClr val="tx1">
                  <a:lumMod val="95000"/>
                  <a:lumOff val="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591642" y="2123263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Thank</a:t>
            </a:r>
            <a:r>
              <a:rPr lang="zh-CN" altLang="en-US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r>
              <a:rPr lang="en-US" altLang="zh-CN" dirty="0">
                <a:solidFill>
                  <a:srgbClr val="FF800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You For Your Time!</a:t>
            </a:r>
            <a:endParaRPr lang="zh-CN" altLang="en-US" dirty="0">
              <a:solidFill>
                <a:srgbClr val="FF800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42867" y="6583135"/>
            <a:ext cx="84454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300" dirty="0">
                <a:solidFill>
                  <a:srgbClr val="FEB10D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If you click the play button, the duck will say “Thank you” in Chinese. :D</a:t>
            </a:r>
            <a:endParaRPr lang="zh-CN" altLang="en-US" sz="1200" spc="300" dirty="0">
              <a:solidFill>
                <a:schemeClr val="bg1">
                  <a:lumMod val="9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2" name="文本框 14">
            <a:extLst>
              <a:ext uri="{FF2B5EF4-FFF2-40B4-BE49-F238E27FC236}">
                <a16:creationId xmlns:a16="http://schemas.microsoft.com/office/drawing/2014/main" id="{931FDDCF-3C08-5FB3-57F9-794CF86214CC}"/>
              </a:ext>
            </a:extLst>
          </p:cNvPr>
          <p:cNvSpPr txBox="1"/>
          <p:nvPr/>
        </p:nvSpPr>
        <p:spPr>
          <a:xfrm>
            <a:off x="3235955" y="4431180"/>
            <a:ext cx="5720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For more works:</a:t>
            </a:r>
          </a:p>
          <a:p>
            <a:pPr algn="ctr"/>
            <a:r>
              <a:rPr lang="en-US" altLang="zh-CN" sz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http://</a:t>
            </a:r>
            <a:r>
              <a:rPr lang="en-US" altLang="zh-CN" sz="1200" spc="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studentweb.cencol.ca</a:t>
            </a:r>
            <a:r>
              <a:rPr lang="en-US" altLang="zh-CN" sz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/yfeng66/</a:t>
            </a:r>
            <a:r>
              <a:rPr lang="en-US" altLang="zh-CN" sz="1200" spc="3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myweb.html</a:t>
            </a:r>
            <a:r>
              <a:rPr lang="en-US" altLang="zh-CN" sz="1200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 </a:t>
            </a:r>
            <a:endParaRPr lang="zh-CN" altLang="en-US" sz="1200" spc="300" dirty="0">
              <a:solidFill>
                <a:schemeClr val="tx1">
                  <a:lumMod val="95000"/>
                  <a:lumOff val="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34019B-C556-3E72-CB01-C03DF77D2D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850" y="3093146"/>
            <a:ext cx="965200" cy="1130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01A95C8-7F2F-B477-F96C-7925CE945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" y="-2135"/>
            <a:ext cx="965200" cy="1130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9E6392-E937-96AE-89A4-78B2D1A7C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328" y="2928551"/>
            <a:ext cx="571500" cy="393700"/>
          </a:xfrm>
          <a:prstGeom prst="rect">
            <a:avLst/>
          </a:prstGeom>
        </p:spPr>
      </p:pic>
      <p:pic>
        <p:nvPicPr>
          <p:cNvPr id="26" name="Picture 25" descr="A picture containing scissors, tool&#10;&#10;Description automatically generated">
            <a:extLst>
              <a:ext uri="{FF2B5EF4-FFF2-40B4-BE49-F238E27FC236}">
                <a16:creationId xmlns:a16="http://schemas.microsoft.com/office/drawing/2014/main" id="{124516CC-A798-A9D7-072E-3D001433BC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430" y="-2135"/>
            <a:ext cx="3528261" cy="24947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ABF86C-C5C4-628D-DF64-0940F708A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728" y="3080951"/>
            <a:ext cx="571500" cy="3937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1D81C32-42A9-FF68-A7E5-EAE671E74FD5}"/>
              </a:ext>
            </a:extLst>
          </p:cNvPr>
          <p:cNvSpPr/>
          <p:nvPr/>
        </p:nvSpPr>
        <p:spPr>
          <a:xfrm>
            <a:off x="4092180" y="1017119"/>
            <a:ext cx="382061" cy="276999"/>
          </a:xfrm>
          <a:prstGeom prst="rect">
            <a:avLst/>
          </a:prstGeom>
          <a:solidFill>
            <a:srgbClr val="FEB1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4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027391" y="5964072"/>
            <a:ext cx="395785" cy="518615"/>
          </a:xfrm>
          <a:prstGeom prst="rect">
            <a:avLst/>
          </a:prstGeom>
          <a:solidFill>
            <a:srgbClr val="F7F7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08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717" y="6049575"/>
            <a:ext cx="396274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2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4585</TotalTime>
  <Words>290</Words>
  <Application>Microsoft Macintosh PowerPoint</Application>
  <PresentationFormat>Widescreen</PresentationFormat>
  <Paragraphs>65</Paragraphs>
  <Slides>61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Adobe 黑体 Std R</vt:lpstr>
      <vt:lpstr>Arial</vt:lpstr>
      <vt:lpstr>Calibri</vt:lpstr>
      <vt:lpstr>Calibri Light</vt:lpstr>
      <vt:lpstr>Corbel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 莹莹</dc:creator>
  <cp:lastModifiedBy>Yingying Feng</cp:lastModifiedBy>
  <cp:revision>106</cp:revision>
  <dcterms:created xsi:type="dcterms:W3CDTF">2018-04-13T04:15:10Z</dcterms:created>
  <dcterms:modified xsi:type="dcterms:W3CDTF">2022-12-12T05:12:51Z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25297328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D8.0.2</vt:lpwstr>
  </property>
</Properties>
</file>